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CHÚA ĐẤT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1. Tựa làn trầm hương như trầm hương bay lên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trước tòa. Nồng nàn bài ca xinh đẹp muôn là muôn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sắc hoa. Hiệp lời tôn vinh Chúa trời đất, lòng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thành hát dâng câu tạ ơn. Tình Cha thiết tha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chan hòa trải khắp gần xa. Này là tấm bánh do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từng muôn hạt lúa kết thành. Này là rượu nho do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từ bao chùm nho ép nên. Hiệp dâng lên Chúa Chúa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trời đất, để thành bánh thiêng nuôi đoàn con.</a:t>
            </a:r>
          </a:p>
          <a:p>
            <a:pPr algn="ctr"/>
            <a:r>
              <a:rPr sz="3050" b="1">
                <a:solidFill>
                  <a:srgbClr val="FFFFFF"/>
                </a:solidFill>
                <a:latin typeface="Arial"/>
              </a:rPr>
              <a:t>Để thành Máu Con Chúa Trời nguồn ơn cứu độ.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Ân Đức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CHÚA ĐẤT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Xin chúc tụng Chúa Chúa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Cả đất trời, từ giờ đây đến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muôn muôn đời. Chúc tụng Thiên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Chúa từ nhân, Chúa là quyền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năng cực thánh. Là Đấng đáng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chúc tụng mọi lúc mọi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Ân Đức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CHÚA ĐẤT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2. Này cuộc đời con hương nguyện cầu bay lên sớm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chiều. Nguyện thành ngọn nến dẫu tàn hao lòng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luôn mến yêu. Phục vụ cho Chúa trong niềm vui,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nhiệt thành hiến thân không hề ngơi. Dầu là nắng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mưa vui buồn một cõi trần gian. Này là hoa trái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cuộc đời này nhờ ai vun trồng. Này là công khó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bao người đêm ngày luôn ước mong. Đời con dâng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Chúa trong tình yêu, để thành lễ dâng lễ toàn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thiêu. Đời con sẽ nên khúc nhạc tình ca diễm</a:t>
            </a:r>
          </a:p>
          <a:p>
            <a:pPr algn="ctr"/>
            <a:r>
              <a:rPr sz="3000" b="1">
                <a:solidFill>
                  <a:srgbClr val="FFFFFF"/>
                </a:solidFill>
                <a:latin typeface="Arial"/>
              </a:rPr>
              <a:t>kiều.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Ân Đức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DÂNG CHÚA ĐẤT TRỜI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ĐK: Xin chúc tụng Chúa Chúa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Cả đất trời, từ giờ đây đến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muôn muôn đời. Chúc tụng Thiên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Chúa từ nhân, Chúa là quyền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năng cực thánh. Là Đấng đáng</a:t>
            </a:r>
          </a:p>
          <a:p>
            <a:pPr algn="ctr"/>
            <a:r>
              <a:rPr sz="4850" b="1">
                <a:solidFill>
                  <a:srgbClr val="FFFFFF"/>
                </a:solidFill>
                <a:latin typeface="Arial"/>
              </a:rPr>
              <a:t>chúc tụng mọi lúc mọi nơi.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Ân Đức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