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Con hát bài ca, bài ca dâng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lên Thiên Chúa. Vì phúc ân chan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hòa, Ngài ban chứa chan trong đời.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Lòng mừng vui hân hoan, tin cậy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vào tình thương Chúa. Ôi lạy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Cứu độ, lạy Thiên Chúa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Nguyện xin Thiên Chúa Toàn năng,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luôn soi sáng chúng con,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những điều thiêng liêng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thượng. Biết dùng lời nói việc làm,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thực thi theo Thánh Ý Chúa,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đẹp lòng Thiên Chúa từ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Con hát bài ca, bài ca dâng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lên Thiên Chúa. Vì phúc ân chan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hòa, Ngài ban chứa chan trong đời.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Lòng mừng vui hân hoan, tin cậy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vào tình thương Chúa. Ôi lạy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Cứu độ, lạy Thiên Chúa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Hòa vang ca khúc tạ ơn, ngợi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ca Thiên Chúa chí tôn, tụng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Danh Ngài uy linh cao cả. Khắp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bờ cõi địa cầu, được nghe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Danh Chúa chí ái, những điều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kỳ diệu Thiên Chúa làm nên.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Con hát bài ca, bài ca dâng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lên Thiên Chúa. Vì phúc ân chan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hòa, Ngài ban chứa chan trong đời.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Lòng mừng vui hân hoan, tin cậy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vào tình thương Chúa. Ôi lạy Đấng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Cứu độ, lạy Thiên Chúa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