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Lạy Chúa, Chúa biết con không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có gì, để dâng tiến Chúa hôm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nay, vì con còn nhỏ bé. Con xin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dâng những hy sinh hằng ngày,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trên lớp hay trong gia đình, và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dâng những việc nhỏ nhoi.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Xin dâng lên rượu nho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bánh miến, lòng mến thiết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tha chân thành. Xin Chúa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thương đoái nhận lễ dâng, để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nên nguồn sống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Lạy Chúa, Chúa biết con yêu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mến Ngài, tình con nhỏ bé đơn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sơ, nguyện yêu Ngài mãi mãi. Con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xin dâng bé lang thang đường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đời, cô thế không nơi nương tựa,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nguyện xin Chúa thương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Xin dâng lên rượu nho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bánh miến, lòng mến thiết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tha chân thành. Xin Chúa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thương đoái nhận lễ dâng, để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nên nguồn sống trường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