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Này con dâng Chúa hoa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mầu Chúa ban, trái nho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nồng hạt lúa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hương đồng bàn tay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khổ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nguyện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đoái trông lễ vật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lên, và nguyện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 muôn ân luôn triền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Nguyện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trót đời chúng con.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suối nguồn gội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tâm hồn ngày đêm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cậy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nguyện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đoái trông lễ vật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lên, và nguyện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 muôn ân luôn triền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Nguyện dâng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 hồn chúng con,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lỗi lầm mà Chúa vẫn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ân cần rộng ban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Cùng nguyện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đoái trông lễ vật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lên, và nguyện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 muôn ân luôn triền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