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Hiệp lòng dâng lễ vật.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Đây ly rượu tấm bánh,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một đời trong lao nhọc,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nguyện dâng Chúa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Lời nguyện cầu chứa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cảm mến. Đồng một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cùng dâng tiến.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lại ngày tiếng hát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êm đềm. Để ngợi mừng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trái tim nay đáp đền.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2. Một ngày trên cánh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đồng,tay con trồng con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xới, cho tươi bao lúa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vàng làm nên lễ vật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Lời nguyện cầu chứa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cảm mến. Đồng một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cùng dâng tiến.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lại ngày tiếng hát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êm đềm. Để ngợi mừng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trái tim nay đáp đền.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Cầu Ngài thương dủ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cho mưa về trên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đất. Từng giàn nho chín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mọng để dâng Chúa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Lời nguyện cầu chứa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cảm mến. Đồng một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cùng dâng tiến.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lại ngày tiếng hát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êm đềm. Để ngợi mừng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trái tim nay đáp đền.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4. Nguyện lời kinh tháng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ngày như hương trầm lan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bay, hồn này xin lấp đầy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bằng ân thánh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Lời nguyện cầu chứa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cảm mến. Đồng một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cùng dâng tiến.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lại ngày tiếng hát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êm đềm. Để ngợi mừng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trái tim nay đáp đền.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