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ơi từ đây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ước nguyện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Chúa: Thân xác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hồn, nguyện cầu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dẫn đưa trên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1. Ôi êm đềm này giờ Chúa nhân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từ đã dủ thương phận hèn tôi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tớ. Muôn ơn lành Người đổ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xuống chan hòa, vì tình yêu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không bến không bờ.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ơi từ đây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ước nguyện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Chúa: Thân xác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hồn, nguyện cầu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dẫn đưa trên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 Qua bao đời lòng này ước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vang lời ngợi khen Cha toàn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năng nhân ái. Uy danh Người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hòa lừng khắp cung trời, vì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Người đã tạo tác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ơi từ đây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ước nguyện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Chúa: Thân xác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hồn, nguyện cầu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dẫn đưa trên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Muôn cung đàn nhịp nhàng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tấu vang trời hòa lời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ca danh Chúa. Xin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niềm trìu mến muôn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ơn thiêng mưa tưới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ơi từ đây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ước nguyện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Chúa: Thân xác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hồn, nguyện cầu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dẫn đưa trên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