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Dâng Cha hương lúa đầu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mùa, ngược xuôi tất tả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nắng mưa dãi dầu, nho thơm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nồng ngát tươi mầu, hy sinh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lao nhọc con hầu dâng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Dâng Cha, dâng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Cha của lễ vẹn tuyền,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dâng Cha ,dâng Cha với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cả tâm tình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Dâng Cha thân xác mọn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hèn, ngày qua vất vả bon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chen với đời, bao phen phụ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nghĩa cùng Người, Cha ơi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thương dủ ơn trời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CHA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Dâng Cha, dâng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Cha của lễ vẹn tuyền,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dâng Cha ,dâng Cha với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cả tâm tình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