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CÂU CA NGỢI THÁNH DANH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Dâng câu ca mừng Thánh Danh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Ngài, đến kính bái Toà Chúa cả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loài. Trên thiên cung thần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thánh sấp mình, dưới thế vương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quyền Chúa mãi vững bền. Vương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quốc Chúa trải rộng vô biên,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hiển trị ngàn thuở uy quyền.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CÂU CA NGỢI THÁNH DANH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Nghe hân hoan thánh khúc thiên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đàng, tiếng các sứ thần Chúa đang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ngân vang. Kê-ru-bim cùng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Sê-ra-phim, hát tấu khúc hợp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xướng luôn không ngơi. Lời ca chốn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cửu trùng thiên quốc: “Chúa chí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tôn chí thánh vô cùng!”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CÂU CA NGỢI THÁNH DANH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Bao hân hoan các thánh Tông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Đồ, hát kinh Danh Cực Thánh câu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tung hô. Ngân nga bao ngôn sứ tiếp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lời, các thánh tử đạo khắp nơi bao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đời. Từ rạng đông tận khi đêm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xuống cả Giáo Hội đồng thanh chúc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tụng.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CÂU CA NGỢI THÁNH DANH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4. Ôi Kitô Vua thánh hiển vinh, đã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xuống thế làm con Đức Nữ Trinh.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nhân gian Ngài hiến thân mình,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trên Thánh giá Ngài xoá tan tội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tình. Từ cõi chết phục sinh vinh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thắng, để mở cửa trời đón nhân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CÂU CA NGỢI THÁNH DANH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5. Xin tôn vinh thờ kính Chúa Cha,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 tôn vinh cảm mến Chúa Thánh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Linh, xin tôn vinh ngợi chúc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Con, Ba Ngôi nhưng một Chúa mãi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hiển vinh. Mầu nhiệm cao vời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tôn kính, mãi khát mong cõi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phúc thiên đình.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