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BÁNH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Ðây bánh miến, đây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nho, hợp với lòng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Chúa nhân lành. Ðây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lễ, đây đoàn chiên,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nhất tâm khấn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ban phép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BÁNH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Cha cực thánh, Đấng uy linh toàn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năng vĩnh viễn, xin nhận bánh rất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tinh sạch đoàn con kính tiến. Tuy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đáng cũng trông mong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đoái tới. Tha ngàn lỗi khấng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ơn trường sinh cõi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BÁNH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Ðây bánh miến, đây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nho, hợp với lòng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Chúa nhân lành. Ðây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lễ, đây đoàn chiên,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nhất tâm khấn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ban phép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BÁNH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Cha cực thánh, Đấng uy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toàn năng vĩnh viễn, xin nhận chén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kinh nguyện đoàn con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tiến, như làn khói ngát hương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tỏa bay tới Chúa, ban hồng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chúng con về nơi thái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BÁNH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Ðây bánh miến, đây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nho, hợp với lòng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Chúa nhân lành. Ðây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lễ, đây đoàn chiên,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nhất tâm khấn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ban phép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