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Dâng, dâng lên thiên tòa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nho bánh miến thơm lành. Bao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nồng nàn quyện dâng theo khói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trầm. Dâng xin dâng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thủy chung sắt son chẳng 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một đời dâng hiến đáp đền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Dâng, dâng lên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rượu lành. Như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ngát từ đồng xanh. Dâng,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hiến lễ cuộc đời.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thương đoái nhận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Dâng, dâng lên thiên tòa vạn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mến cảm tạ. Câu hoan ca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vì muôn ân phúc chan hòa.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Đôi tay con nhỏ bé thánh khiết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chiều hôm. Lời nguyện cầu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như làn hương trầm ngất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Dâng, dâng lên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rượu lành. Như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ngát từ đồng xanh. Dâng,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hiến lễ cuộc đời.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thương đoái nhận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Dâng xin dâng lễ vật đời con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trắng hư không. Bao tâm tư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nguyện xin dâng tiết lên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hy sinh trầm lắng tha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ca nguyện cầu. Trọn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thập giá ước nguyện vâng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ý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Dâng, dâng lên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rượu lành. Như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ngát từ đồng xanh. Dâng,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hiến lễ cuộc đời.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thương đoái nhận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