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</p:sldIdLst>
  <p:sldSz cx="12191999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1. Này rượu nho bánh miến con chân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thành làm lễ hiến dâng và trầm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hương nghi ngút ngát bay về toà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Cha chí nhân. Xin dâng lên tấm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bánh tinh tuyền, (dâng lên Ngài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rượu nho khiết tinh), con dâng cả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xác thân linh hồn.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con kính tiến lễ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Thiên Chúa. Như năm xưa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đồi Con Chúa dâng mình.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nhận lễ vật vô giá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dâng, nay xin nhận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2. Ngày ngày con kêu khấn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thương nhận làm lễ hiến dâng, và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hồn con tan nát bởi trăm sầu ngàn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vạn đắng cay. Con xin dâng Chúa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trót tâm hồn (tan trong lễ vật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đang tiến dâng) như hương khói</a:t>
            </a:r>
          </a:p>
          <a:p>
            <a:pPr algn="ctr"/>
            <a:r>
              <a:rPr sz="4250" b="1">
                <a:solidFill>
                  <a:srgbClr val="FFFFFF"/>
                </a:solidFill>
                <a:latin typeface="Arial"/>
              </a:rPr>
              <a:t>toả trong sương mờ.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23E62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itle"/>
          <p:cNvSpPr txBox="1"/>
          <p:nvPr/>
        </p:nvSpPr>
        <p:spPr>
          <a:xfrm>
            <a:off x="594360" y="201168"/>
            <a:ext cx="10972800" cy="566928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2400" b="1">
                <a:solidFill>
                  <a:srgbClr val="F4E2BD"/>
                </a:solidFill>
                <a:latin typeface="Arial"/>
              </a:rPr>
              <a:t>DÂNG</a:t>
            </a:r>
          </a:p>
        </p:txBody>
      </p:sp>
      <p:sp>
        <p:nvSpPr>
          <p:cNvPr id="3" name="Lyrics"/>
          <p:cNvSpPr txBox="1"/>
          <p:nvPr/>
        </p:nvSpPr>
        <p:spPr>
          <a:xfrm>
            <a:off x="731520" y="1389888"/>
            <a:ext cx="10698480" cy="5074920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ĐK: Này con kính tiến lễ dâng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lên Thiên Chúa. Như năm xưa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trên đồi Con Chúa dâng mình.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Chúa đã nhận lễ vật vô giá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tiến dâng, nay xin nhận của lễ</a:t>
            </a:r>
          </a:p>
          <a:p>
            <a:pPr algn="ctr"/>
            <a:r>
              <a:rPr sz="5000" b="1">
                <a:solidFill>
                  <a:srgbClr val="FFFFFF"/>
                </a:solidFill>
                <a:latin typeface="Arial"/>
              </a:rPr>
              <a:t>dâng trên bàn thờ.</a:t>
            </a:r>
          </a:p>
        </p:txBody>
      </p:sp>
      <p:sp>
        <p:nvSpPr>
          <p:cNvPr id="4" name="Footer"/>
          <p:cNvSpPr txBox="1"/>
          <p:nvPr/>
        </p:nvSpPr>
        <p:spPr>
          <a:xfrm>
            <a:off x="822960" y="758952"/>
            <a:ext cx="10515600" cy="310896"/>
          </a:xfrm>
          <a:prstGeom prst="rect">
            <a:avLst/>
          </a:prstGeom>
          <a:noFill/>
        </p:spPr>
        <p:txBody>
          <a:bodyPr wrap="square" anchor="ctr" lIns="91440" rIns="91440" tIns="45720" bIns="45720">
            <a:normAutofit/>
          </a:bodyPr>
          <a:lstStyle/>
          <a:p>
            <a:pPr algn="ctr">
              <a:spcAft>
                <a:spcPts val="500"/>
              </a:spcAft>
            </a:pPr>
            <a:r>
              <a:rPr sz="1600" b="0">
                <a:solidFill>
                  <a:srgbClr val="B7C9D7"/>
                </a:solidFill>
                <a:latin typeface="Arial"/>
              </a:rPr>
              <a:t>Cao Huy Hoàng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1161288"/>
            <a:ext cx="10698480" cy="27432"/>
          </a:xfrm>
          <a:prstGeom prst="rect">
            <a:avLst/>
          </a:prstGeom>
          <a:solidFill>
            <a:srgbClr val="CBA76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