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Dân Ta ơi! Dân Ta ơi!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Ta đã làm gì cho ngươi?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Hay Ta đã làm phiền chi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ngươi? Hãy trả lời Ta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Phải chăng vì Ta dẫn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đưa ngươi ra khỏi đất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Cập mà ngươi dọn thập tự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Đấng đã cứu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Dân Ta ơi! Dân Ta ơi!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Ta đã làm gì cho ngươi?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Hay Ta đã làm phiền chi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ngươi? Hãy trả lời Ta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Phải chăng vì Ta dẫn ngươi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sa mạc bốn mươi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trường, cho ngươi ăn Man-na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đưa ngươi vào đất hứa,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dọn thập tự cho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cứu ngươi?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Dân Ta ơi! Dân Ta ơi!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Ta đã làm gì cho ngươi?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Hay Ta đã làm phiền chi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ngươi? Hãy trả lời Ta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Có chi phải làm mà Ta đã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không làm cho ngươi?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trồng ngươi như vun trồng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cây nho quí, mà ngươi lấy đòng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đâm thấu tim Ta, cùng dâng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cay đắng với dấm chua.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 TA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Dân Ta ơi! Dân Ta ơi!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Ta đã làm gì cho ngươi?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Hay Ta đã làm phiền chi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ngươi? Hãy trả lời Ta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