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ĐÀN HÁT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Đàn hát lên nhờ Thánh Thần linh hứng.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Trót tâm tình dâng Thiên Chúa là Cha.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Luôn cảm tạ Người nhân Danh Thánh Tử.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Vì Người ban muôn phúc lộc chan hoà. Xin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dâng Người bài ca tán tụng hồng ân. Xin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dâng Người bài ca chứa chan tình mến.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Ơn cứu độ trào tuôn vào trong thế giới.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Ơn cứu độ khởi nguyên trời mới đất mới.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