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DẪN CON TỪNG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Ánh sáng dịu êm dẫn con ánh sáng dịu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êm, dẫn con đi tới, đi tới giữa khơi mịt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mùng. Trời khuya thanh vắng lạnh lùng,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chân lưu lạc quê hương xa vời. Dẫn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vững bước trên đời, con không cầu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thấy chân trời xa xôi. Dẫn con dẫn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bước, dẫn con từng bước từng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bước một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DẪN CON TỪNG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Nhớ những ngày qua Chúa ơi nhớ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ngày qua, đã không xin Chúa,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dẫn đưa trên đường. Đường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mong thấy tỏ tường, biết bao tham vọng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tương lai đời. Dẫn con ánh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trời, xua đi lầm lỗi kiêu sa. Chúa 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ơi đừng nhớ, Chúa ơi đừng nhớ đừng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nhớ ngày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DẪN CON TỪNG BƯỚC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dắt dìu con bấy lâu Chúa dắt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dìu con, vững tin tay Chúa, tay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luôn chỉ đường. Vượt qua muôn khó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dặm trường, núi non hoang địa mây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vương loang trời. Tới khi bóng tối qua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rồi, trông lên Thần Sứ mỉm cười 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hoan. Dẫn con dẫn con về chốn, dẫn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chốn, về chốn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