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ĐÀN CA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Nào cùng về đây ta ngợi khen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Thiên Chúa. Người người về đây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bên cung thánh cao sang. Hát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lên câu ca ngợi Chúa vinh quang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muôn đời Ngài yêu thương ta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tình Ngài chẳng đổi thay.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ĐÀN CA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Hát lên đi! (Người muôn nơi)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lên đi! (nào mừng vui!) Ta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nhau ngợi khen danh Chúa. (Chúa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từ) Tấu lên đi! (Trổi vang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lên) Tấu lên đi! (đàn ca lên!)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nhau đàn ca danh Ngài. (Chúa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từ)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ĐÀN CA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Rộn ràng đàn chim vang hòa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ca khen Chúa, Ngào ngạt ngàn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hoa khoe sắc thắm tươi xinh.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Ánh nến sáng lung linh, ngát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hương kinh tâm tình cùng trời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đất Chúa tạo thành dâng câu ca.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ĐÀN CA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Hát lên đi! (Người muôn nơi)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lên đi! (nào mừng vui!) Ta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nhau ngợi khen danh Chúa. (Chúa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từ) Tấu lên đi! (Trổi vang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lên) Tấu lên đi! (đàn ca lên!) Ta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cùng nhau đàn ca danh Ngài. (Chúa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nhân từ)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