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DÁM RA KHỎI MÌNH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Chúa thích lấy đi những gì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hay cậy dựa, để con chỉ luôn nương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tựa vào một mình Chúa mà thôi.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thích cắt tỉa con khỏi những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rườm rà, khỏi những gai chà, để cây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đời con xanh lá, ngày càng đơm hoa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kết trái.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DÁM RA KHỎI MÌNH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Con an tâm trong tình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Chúa. Xin cho con dám ra khỏi mình,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khỏi những bận tâm và toan tính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 ngoan người đời. Xin cho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sẵn sàng đi tới, dám sống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những đòi hỏi bất ngờ của Chúa để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mãi thuộc về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DÁM RA KHỎI MÌNH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Chúa thích lấy đi những gì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đang tìm được, để con biết quên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chính mình và tìm kiếm Chúa mà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thôi, Chúa thích uốn thẳng ngay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theo nẻo đường Ngài theo ý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để cho đời con đổi mới, là niềm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vui ơn cứu rỗi.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DÁM RA KHỎI MÌNH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Con an tâm trong tình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Chúa. Xin cho con dám ra khỏi mình,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khỏi những bận tâm và toan tính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 ngoan người đời. Xin cho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sẵn sàng đi tới, dám sống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những đòi hỏi bất ngờ của Chúa để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mãi thuộc về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DÁM RA KHỎI MÌNH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Sống cho Chúa luôn vẫn là cam go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hằng ngày, đòi con dám luôn can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trường, dẹp đi bao nỗi sầu vương.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ý Chúa dẫn đường qua những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dặm trường ai có am tường ? Cứ tin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và luôn tiến bước, vì Ngài luôn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DÁM RA KHỎI MÌNH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Con an tâm trong tình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Chúa. Xin cho con dám ra khỏi mình,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khỏi những bận tâm và toan tính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 ngoan người đời. Xin cho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sẵn sàng đi tới, dám sống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những đòi hỏi bất ngờ của Chúa để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mãi thuộc về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