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ĐÃ CÓ LÚC NÀO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250" b="1">
                <a:solidFill>
                  <a:srgbClr val="FFFFFF"/>
                </a:solidFill>
                <a:latin typeface="Arial"/>
              </a:rPr>
              <a:t>Đã có lúc nào, hồn bềnh bồng trôi theo năm tháng. Đã có lúc nào</a:t>
            </a:r>
          </a:p>
          <a:p>
            <a:pPr algn="ctr"/>
            <a:r>
              <a:rPr sz="2250" b="1">
                <a:solidFill>
                  <a:srgbClr val="FFFFFF"/>
                </a:solidFill>
                <a:latin typeface="Arial"/>
              </a:rPr>
              <a:t>buồn thật buồn theo mây lang thang? Đã có khi nào vì tình đời lê</a:t>
            </a:r>
          </a:p>
          <a:p>
            <a:pPr algn="ctr"/>
            <a:r>
              <a:rPr sz="2250" b="1">
                <a:solidFill>
                  <a:srgbClr val="FFFFFF"/>
                </a:solidFill>
                <a:latin typeface="Arial"/>
              </a:rPr>
              <a:t>chân đi hoang? Thắc mặc với lòng cuộc đời này sao mãi chua cay.</a:t>
            </a:r>
          </a:p>
          <a:p>
            <a:pPr algn="ctr"/>
            <a:r>
              <a:rPr sz="2250" b="1">
                <a:solidFill>
                  <a:srgbClr val="FFFFFF"/>
                </a:solidFill>
                <a:latin typeface="Arial"/>
              </a:rPr>
              <a:t>Nếu có phút nào, đời một lần tâm tư bang giá? Nếu có phút nào ngồi</a:t>
            </a:r>
          </a:p>
          <a:p>
            <a:pPr algn="ctr"/>
            <a:r>
              <a:rPr sz="2250" b="1">
                <a:solidFill>
                  <a:srgbClr val="FFFFFF"/>
                </a:solidFill>
                <a:latin typeface="Arial"/>
              </a:rPr>
              <a:t>nhìn trời không gian bao la. Nếu có khi nào vì cuộc tình trôi theo</a:t>
            </a:r>
          </a:p>
          <a:p>
            <a:pPr algn="ctr"/>
            <a:r>
              <a:rPr sz="2250" b="1">
                <a:solidFill>
                  <a:srgbClr val="FFFFFF"/>
                </a:solidFill>
                <a:latin typeface="Arial"/>
              </a:rPr>
              <a:t>hoa lá, hãy nhắc nhớ rằng cuộc đời này sẽ mãi thương đau.</a:t>
            </a:r>
          </a:p>
          <a:p>
            <a:pPr algn="ctr"/>
            <a:r>
              <a:rPr sz="2250" b="1">
                <a:solidFill>
                  <a:srgbClr val="FFFFFF"/>
                </a:solidFill>
                <a:latin typeface="Arial"/>
              </a:rPr>
              <a:t>Lạy Chúa, Chúa hãy lắng nghe! Đời con cay đắng não nề khổ đau</a:t>
            </a:r>
          </a:p>
          <a:p>
            <a:pPr algn="ctr"/>
            <a:r>
              <a:rPr sz="2250" b="1">
                <a:solidFill>
                  <a:srgbClr val="FFFFFF"/>
                </a:solidFill>
                <a:latin typeface="Arial"/>
              </a:rPr>
              <a:t>giăng mắc trăm bề biết ngày nào qua bến mê. Lạy Chúa Chúa ơi Chúa</a:t>
            </a:r>
          </a:p>
          <a:p>
            <a:pPr algn="ctr"/>
            <a:r>
              <a:rPr sz="2250" b="1">
                <a:solidFill>
                  <a:srgbClr val="FFFFFF"/>
                </a:solidFill>
                <a:latin typeface="Arial"/>
              </a:rPr>
              <a:t>ơi! Đường lên Thiên lí xa vời, quỷ ma xông đánh tơi bời, nguyện</a:t>
            </a:r>
          </a:p>
          <a:p>
            <a:pPr algn="ctr"/>
            <a:r>
              <a:rPr sz="2250" b="1">
                <a:solidFill>
                  <a:srgbClr val="FFFFFF"/>
                </a:solidFill>
                <a:latin typeface="Arial"/>
              </a:rPr>
              <a:t>Chúa dắt lên quê trời. Có Chúa biết rằng đời chỉ là hư vô giả trá.</a:t>
            </a:r>
          </a:p>
          <a:p>
            <a:pPr algn="ctr"/>
            <a:r>
              <a:rPr sz="2250" b="1">
                <a:solidFill>
                  <a:srgbClr val="FFFFFF"/>
                </a:solidFill>
                <a:latin typeface="Arial"/>
              </a:rPr>
              <a:t>Có Chúa biết rằng đời chỉ là rong rêu gỗ đá. Có Chúa biết rằng yêu</a:t>
            </a:r>
          </a:p>
          <a:p>
            <a:pPr algn="ctr"/>
            <a:r>
              <a:rPr sz="2250" b="1">
                <a:solidFill>
                  <a:srgbClr val="FFFFFF"/>
                </a:solidFill>
                <a:latin typeface="Arial"/>
              </a:rPr>
              <a:t>thương kia sẽ không mặn mà. Có Chúa biết rằng tình đời này sẽ</a:t>
            </a:r>
          </a:p>
          <a:p>
            <a:pPr algn="ctr"/>
            <a:r>
              <a:rPr sz="2250" b="1">
                <a:solidFill>
                  <a:srgbClr val="FFFFFF"/>
                </a:solidFill>
                <a:latin typeface="Arial"/>
              </a:rPr>
              <a:t>không đậm đà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