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TRẦN GIAN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Cuộc đời trần gian ta sống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như con thuyền trôi ta sống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như đi qua cầu. Rồi một ngày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mai ta sẽ đi về Nhà Chúa vì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đời ta sống cho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TRẦN GIAN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Sức sống ta là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cuộc đời ta là do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Chúa, ta sẽ tô đẹp cuộc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để ngày mai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sống lại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TRẦN GIAN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Mặt trời vừa lên đêm tối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tan theo hừng đông rực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tia hy vọng. Ngày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cao ta sống muôn đời gần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tình Người kiên vững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thuở.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TRẦN GIAN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Sức sống ta là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cuộc đời ta là do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Chúa, ta sẽ tô đẹp cuộc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để ngày mai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sống lại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