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Cuộc đời con dâng lên ví như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rượu nho. Tình Ngài là men say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ngất ngây trong hồn. Cuộc đời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 dâng với bánh miến tinh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tuyền. Chúa biến thân con trở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nên thân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Năm tháng trôi trong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vang danh Ngài. Liên kết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nên chứng nhân vua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Mở rộng đôi tay con đây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vòng tay Giêsu. Để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thắp sáng giữa bao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Cuộc đời con dâng lên ví như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trầm hương. Nguyện cầu Cha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ban ơn xuống cho muôn người.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cầu con dâng với ánh nến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lung linh, chiếu sáng trong tim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tiếng yêu thương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Năm tháng trôi trong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vang danh Ngài. Liên kết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nên chứng nhân vua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Mở rộng đôi tay con đây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vòng tay Giêsu. Để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thắp sáng giữa bao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