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CÒN DÀI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1. Cuộc đời còn dài mà đời con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sao mãi gian truân, sao đời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con cứ mãi khổ tâm? Đến khi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nao lòng con hiểu tình Ngài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thương vẫn hằng đỡ nâng.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CÒN DÀI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tin Ngài ơi! Niềm tin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theo trong đời. Con tin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ơi! Chính Ngài biết rõ con rồi.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và con biết: Chúa chính là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cứu rỗi, chan chứa mến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thôi phù giúp những ai tin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CÒN DÀI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Đường đời nhiệm mầu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ai đi hết bao lâu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mai, ai đã biết đâu?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suy tư nặng bao mái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đầu còn chờ trông tiếng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thẳm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CÒN DÀI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tin Ngài ơi! Niềm tin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theo trong đời. Con tin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ơi! Chính Ngài biết rõ con rồi.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và con biết: Chúa chính là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cứu rỗi, chan chứa mến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thôi phù giúp những ai tin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CÒN DÀI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Chuyện lòng thật nhiều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 đâu có bao nhiêu, 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thời gian thao thức bấy lâu.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ước mơ tựa như nắng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chiều còn niềm tin dắt dìu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CÒN DÀI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tin Ngài ơi! Niềm tin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theo trong đời. Con tin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ơi! Chính Ngài biết rõ con rồi.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và con biết: Chúa chính là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cứu rỗi, chan chứa mến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thôi phù giúp những ai tin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CÒN DÀI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Một đời miệt mài để rồi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vẫn trắng đôi tay, đây 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trang như gió thoáng bay.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Phút ưu tư tìm về với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hạnh phúc đến từng phút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CÒN DÀI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tin Ngài ơi! Niềm tin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theo trong đời. Con tin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ơi! Chính Ngài biết rõ con rồi.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và con biết: Chúa chính là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cứu rỗi, chan chứa mến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thôi phù giúp những ai tin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