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CHÓNG QUA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Cuộc đời chóng qua như lá trên cành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một chiều cuối thu bao lá rơi đầy.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xao xuyến bao lần đời con mê đắm: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mê đàng tội lỗi xa rời ơn Chúa.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chóng tan như lớp sương trời rồi chợt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biến đi khi nắng lên đồi. Lòng con thổn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thức tin rằng đời con không mất nhưng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sẽ sống, sống mãi bên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CHÓNG QUA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Chỉ mình Chúa nơi tựa nương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bao tháng ngày qua, nơi cậy nhờ bao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lúc ngặt nghèo chốn an nghỉ miên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viễn ngàn thu. Đường trần gian bao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hiểm nguy giăng mắc trên đường,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sợ chi vững bước can trường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nhìn về hạnh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CHÓNG QUA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Cuộc đời chóng qua như những cơn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mộng tỉnh dậy mới hay tan biến đâu còn.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 con lo lắng bao mộng đời lo xây đắp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danh vọng quyền uy bạc tiền say đắm.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chóng qua như cánh hoa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nở rộ sớm mai khi tối đã tàn Lòng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suy gẫm: Cõi đời phù vân giả trá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 là nơi bến đỗ tạm thời.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CUỘC ĐỜI CHÓNG QUA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ĐK: Chỉ mình Chúa nơi tựa nương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bao tháng ngày qua, nơi cậy nhờ bao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lúc ngặt nghèo chốn an nghỉ miên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viễn ngàn thu. Đường trần gian bao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hiểm nguy giăng mắc trên đường,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sợ chi vững bước can trường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nhìn về hạnh phúc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