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VUI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Ra đi đem niềm tin cùng dựng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xây đời bác ái. Ân thiêng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 mưa tràn lan qua bốn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mùa. Tin vui gieo ngàn phương.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nơi hiệp thông. Trái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hồng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VUI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vui bước (ra đi ra đi)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tiếng ca (vang xa vang xa)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Khắp muôn nơi yêu thương trào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(dâng cao dâng cao)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(ra đi ra đi) Chúa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(muôn nơi muôn nơi) Ánh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trên đường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VUI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Ra đi đâu ngại chi dặm đường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xa đầy nguy khó. Tin yêu như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vầng trăng soi trời đêm đưa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lối đường. Trên môi vang lời ca.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Đau thương lùi xa. Phúc vinh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đón chờ ngày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VUI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vui bước (ra đi ra đi)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tiếng ca (vang xa vang xa)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Khắp muôn nơi yêu thương trào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(dâng cao dâng cao)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(ra đi ra đi) Chúa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(muôn nơi muôn nơi) Ánh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trên đường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