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TIẾN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Cùng tiến vào quỳ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trước ngai, cùng tôn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vinh Chúa ta. Vì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lòng nhân từ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ta vô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Hòa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TIẾN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Ách Người thì êm ái,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gánh Người thì nhẹ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nhàng, lòng Người đầy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thương cho những ai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khiêm nhu.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Hòa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TIẾN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Cùng tiến vào quỳ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trước ngai, cùng tôn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vinh Chúa ta. Vì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lòng nhân từ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ta vô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Hòa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TIẾN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Hãy hòa ngàn câu hát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gõ nhịp cùng điệu đàn,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hợp lời cùng ca vang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danh Người luôn chói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Hòa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TIẾN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Cùng tiến vào quỳ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trước ngai, cùng tôn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vinh Chúa ta. Vì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lòng nhân từ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ta vô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Hòa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TIẾN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Dẫu đời nhiều nguy khó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có Người hết sầu lo,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đầy tình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thương, yêu đàn con mãi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mãi.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Hòa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TIẾN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Cùng tiến vào quỳ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trước ngai, cùng tôn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vinh Chúa ta. Vì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lòng nhân từ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ta vô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Hòa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