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NHỊP BƯỚC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Cùng nhịp bước ta đi về Cung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Thánh Ngài. Lòng hân hoan sướng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vui, miệng ca vang tán dương ân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tình Thiên Chúa. Này người hỡi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mau lên, ta về Nhà Chúa an vui,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cất bước đi trong tiếng reo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NHỊP BƯỚC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1. Khắp muôn phương về đây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dâng niềm cảm mến. Biết bao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nhiêu hồng ân trong đời nhân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thế. Năm tháng trôi qua, Thiên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Chúa thương ta, ân phúc bao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la: lời ngợi ca rộn vang nơi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NHỊP BƯỚC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Cùng nhịp bước ta đi về Cung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Thánh Ngài. Lòng hân hoan sướng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vui, miệng ca vang tán dương ân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tình Thiên Chúa. Này người hỡi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mau lên, ta về Nhà Chúa an vui,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cất bước đi trong tiếng reo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NHỊP BƯỚC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Hát lên đi bạn ơi, đây bài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mới. Chúa Ki-tô Phục Sinh ban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tràn sức sống. Cho khắp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 chung tiếng reo vang,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khúc hân hoan: lời ngợi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rộn vang nơi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NHỊP BƯỚC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Cùng nhịp bước ta đi về Cung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Thánh Ngài. Lòng hân hoan sướng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vui, miệng ca vang tán dương ân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tình Thiên Chúa. Này người hỡi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mau lên, ta về Nhà Chúa an vui,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cất bước đi trong tiếng reo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NHỊP BƯỚC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Ánh ban mai bừng lên xua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màn tăm tối. Chúa vinh quang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Phục Sinh trong ngày tươi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mới. Sức sống vươn lên, hoa lá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reo vui, chim hót say sưa: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ngợi ca rộn vang nơi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NHỊP BƯỚC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Cùng nhịp bước ta đi về Cung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Thánh Ngài. Lòng hân hoan sướng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vui, miệng ca vang tán dương ân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tình Thiên Chúa. Này người hỡi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mau lên, ta về Nhà Chúa an vui,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cất bước đi trong tiếng reo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