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dâng lời tạ ơn từng năm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hòa ân tình. Con mang nặng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sâu trải qua bao sướng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đau. Tình yêu Chúa nâng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dậy vực con qua bao phút giây lỡ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lầm. Lòng Chúa vô bờ hướng con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Những năm tháng trôi dần qua,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yêu mến vẫn chan hòa. Chúa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cho lòng son này tình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tha. Dẫu nguy khó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xa này con chắp tay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khấn. Mối giao kết xin bền lâu,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 con yêu dấu.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Bao năm rồi đời con gần bên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đâu còn ước gì. Bao năm rồi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cùng đi mấy khi sợ chi.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đó như mây trời Ngài chở che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bóng mát trong đời. Dòng suối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lành con yên lòng đi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Những năm tháng trôi dần qua,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yêu mến vẫn chan hòa. Chúa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cho lòng son này tình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tha. Dẫu nguy khó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xa này con chắp tay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khấn. Mối giao kết xin bền lâu,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 con yêu dấu.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Trong đêm Ngài gọi con từ thơ bé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chưa biết gì. Trong đêm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con và chọn con kết giao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thân. Và năm tháng nơi gian trần,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ủi an nâng đỡ con bao lần.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tiếng ân tình luôn kêu mời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dấn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NGÀI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Những năm tháng trôi dần qua,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yêu mến vẫn chan hòa. Chúa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cho lòng son này tình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tha. Dẫu nguy khó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xa này con chắp tay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khấn. Mối giao kết xin bền lâu,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 con yêu dấu.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