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MẸ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ĐK: Cuộc đời Mẹ là một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bài ca: Bài ca lên đường.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Bài ca lên đường từ khi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Mẹ thưa tiếng xin vâng.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MẸ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Mang trong tim hạt giống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Tin Mừng con quyết lên đường.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Như khi xưa Mẹ đã âm thầm đến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với người chị. Toả sáng Đức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Ki-tô bằng nếp sống đơn sơ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gương Mẹ đời con soi bóng.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MẸ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ĐK: Cuộc đời Mẹ là một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bài ca: Bài ca lên đường.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Bài ca lên đường từ khi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Mẹ thưa tiếng xin vâng.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MẸ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2. Mang trong tim hạt giống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Nhiệt Tình con quyết lên đường.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Như khi xưa Mẹ đã can thiệp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nước hóa rượu nồng. Trần thế sẽ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vui hơn vì có Chúa trong con: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Chứng từ tình yêu 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MẸ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ĐK: Cuộc đời Mẹ là một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bài ca: Bài ca lên đường.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Bài ca lên đường từ khi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Mẹ thưa tiếng xin vâng.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MẸ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Mang trong tim hạt giống Hy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Vọng con quyết lên đường. Như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khi xưa Mẹ đã vâng phục Thánh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Ý nhiệm mầu: Cùng sống với Đức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Ki-tô, cùng chết với Đức Ki-tô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trên đường truyền rao chân lý.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MẸ LÊN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ĐK: Cuộc đời Mẹ là một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bài ca: Bài ca lên đường.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Bài ca lên đường từ khi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Mẹ thưa tiếng xin vâng.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