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MẸ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Tim con rộn ràng reo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khúc nhạc mới, dâng lên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cùng với Mẹ tuyệt vời. Tim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mở rộng như muôn hoa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nơi, ca khúc dâng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tôn Mẹ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MẸ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Mẹ ơi cùng con dâng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hiến lễ chiều xưa trên thập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tự giá có Mẹ đứng kề, đồng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 chuộc tội nhân gian xóa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tan đêm mờ tối kiếp nhân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nỗi trôi.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MẸ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Bánh thơm rượu nồng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dâng về Chúa, lao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ruộng đồng cùng với bao nhọc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nhằn. Xin dâng lên Ngài qua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tay Mẹ yêu dấu, nên lễ hy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thắm tươi lời nguyện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CÙNG MẸ DÂNG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Mẹ ơi cùng con dâng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hiến lễ chiều xưa trên thập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tự giá có Mẹ đứng kề, đồng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 chuộc tội nhân gian xóa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tan đêm mờ tối kiếp nhân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nỗi trôi.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