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CUNG HIẾN THÁNH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Ta cùng hân hoan, trẩy lên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Đền Thánh Chúa Trời. Thánh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điện uy linh cao sang rực rỡ oai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nghiêm. Thiên Chúa ngự trong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Thánh điện của Người. Ban muôn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ơn lành xuống trên dân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CUNG HIẾN THÁNH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1. Chúng con nay vui mừng cung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hiến lên Đấng uy linh. Ngôi nhà cầu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nguyện này, công lao con người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xây cất. Nhà này tượng trưng cho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đền thờ đích thực. Thành Thánh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trên trời: Giê-ru-sa-lem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CUNG HIẾN THÁNH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Ta cùng hân hoan, trẩy lên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Đền Thánh Chúa Trời. Thánh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điện uy linh cao sang rực rỡ oai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nghiêm. Thiên Chúa ngự trong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Thánh điện của Người. Ban muôn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ơn lành xuống trên dân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CUNG HIẾN THÁNH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2. Chúng con nay vui mừng dâng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tiến lên Đấng uy linh. Câu cảm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tạ chân thành, hân hoan ca tụng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Thiên Chúa. Vì Người dủ thương,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ban đền thờ của Người. Ngự giữa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nơi đây, yêu thương con 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CUNG HIẾN THÁNH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Ta cùng hân hoan, trẩy lên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Đền Thánh Chúa Trời. Thánh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điện uy linh cao sang rực rỡ oai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nghiêm. Thiên Chúa ngự trong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Thánh điện của Người. Ban muôn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ơn lành xuống trên dân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CUNG HIẾN THÁNH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3. Chúng con xin Người ban phúc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cho chúng con luôn. Quy tụ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đoàn dân về, chung tay xây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tình thân ái. Hòa lời tụng ca,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câu cảm tạ mỗi ngày. Hưởng phúc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thiên ân trên nơi Thiên cung.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CUNG HIẾN THÁNH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Ta cùng hân hoan, trẩy lên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Đền Thánh Chúa Trời. Thánh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điện uy linh cao sang rực rỡ oai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nghiêm. Thiên Chúa ngự trong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Thánh điện của Người. Ban muôn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ơn lành xuống trên dân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