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ĐIỆN NGÀI KHẢ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Muôn lạy Chúa, Cung điện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quang vinh khả ái.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khao khát mỏi mòn,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vào hành lang nhà Ngài. Linh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và thể xác con hân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vọng tới Chúa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ĐIỆN NGÀI KHẢ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Một ngày ở trong nhà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Ngài hơn ngàn ngày ở nơi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nào khác. Con thà ở cổng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nhà Chúa hơn ở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trại lũ ác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ĐIỆN NGÀI KHẢ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Muôn lạy Chúa, Cung điện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quang vinh khả ái.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khao khát mỏi mòn,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vào hành lang nhà Ngài. Linh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và thể xác con hân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vọng tới Chúa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ĐIỆN NGÀI KHẢ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2. Lòng này vẫn mong đợi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hoài: Mong một ngày trẩy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lên nhà Chúa. Chung lời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xướng hát ngợi khen, mưa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móc ân huệ xuống chứa chan.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ĐIỆN NGÀI KHẢ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Muôn lạy Chúa, Cung điện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quang vinh khả ái.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khao khát mỏi mòn,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vào hành lang nhà Ngài. Linh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và thể xác con hân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vọng tới Chúa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ĐIỆN NGÀI KHẢ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3. Nguyện Ngài dủ thương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nhậm lời ban thần lực chở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che phù giúp cho người luôn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tin tưởng Chúa, mong Chúa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soi dọi ánh thái dương.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ĐIỆN NGÀI KHẢ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Muôn lạy Chúa, Cung điện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quang vinh khả ái.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khao khát mỏi mòn,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vào hành lang nhà Ngài. Linh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và thể xác con hân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vọng tới Chúa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ĐIỆN NGÀI KHẢ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4. Nhạn làm tổ bên bàn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thờ, chim tìm vào để con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nằm xuống. Muôn lạy Chúa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Cả trời đất, con hướng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tâm hồn tới Chúa liên.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CUNG ĐIỆN NGÀI KHẢ 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Muôn lạy Chúa, Cung điện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 quang vinh khả ái. Đây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khao khát mỏi mòn,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vào hành lang nhà Ngài. Linh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và thể xác con hân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vọng tới Chúa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