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ĐI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1. Kìa trông huy hoàng vì sao! Chiếu soi gần xa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khắp miền. Nào hỡi mục đồng dậy mau chớ lo chi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hãy bằng yên. Này nghe ta báo tin vui mừng: Vừa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đây trong chốn hang lừa. Đã sinh ra chính Vua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muôn trùng mau đến Be-lem kính thờ. Be-lem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kìa sương tuyết ta ngại chi! Mau lên nào, mau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bước ta cùng đi. Cùng đi xem rõ Vua nhân trần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Người sinh trong cảnh cơ hàn. Nào anh em hãy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nghe Thiên Thần! Đi viếng Chúa ta xuống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Đức, Vĩnh Phước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ĐI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ĐK: Giữa muôn vàn hào quang với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muôn ngàn hương ngát lừng. Bao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Thiên Thần hòa vang cất bao lời cung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chúc mừng: Sáng danh Thiên Chúa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trên trời! Bằng yên cho khắp nhân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loài! Sáng danh Thiên Chúa trên trời!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Bằng yên xuống cho nhân loài.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Đức, Vĩnh Phước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ĐI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2. Nào hỡi muôn loài hòa vang! Tiếng ca nhịp theo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tiếng đàn. Mừng Chúa bỏ trời cao sang giáng sinh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chuộc lấy phàm nhân. Phàm nhân tội lỗi hãy suy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cùng: Tình yêu Thiên Chúa muôn trùng. Vào đây ca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hát lên vang lừng mong cám ơn cho hết lòng. Dân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mục đồng con kính tin ngợi ca. Thay nhân loại con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hát vang vọng xa. Nửa đêm thanh vắng cung ca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đàn làm cho bao xiết ngậm ngùi. Ngày nay khi đoái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thương lâm trần xin Chúa thứ tha nhân loài.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Đức, Vĩnh Phước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ĐI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ĐK: Giữa muôn vàn hào quang với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muôn ngàn hương ngát lừng. Bao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Thiên Thần hòa vang cất bao lời cung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chúc mừng: Sáng danh Thiên Chúa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trên trời! Bằng yên cho khắp nhân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loài! Sáng danh Thiên Chúa trên trời!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Bằng yên xuống cho nhân loài.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Đức, Vĩnh Phước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