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CỦA LỄ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Cùng của lễ dâng lên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Trời là nhịp sống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trong tim mỗi người, và bao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vui sướng, khổ đau, hiệp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dâng, dâng tới tòa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CỦA LỄ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Cùng ngọn nến lung linh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thắm màu là lòng mến yêu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đang khẩn cầu. Lời ca câu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hát ngàn phương, hiệp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dâng, xin Chúa rủ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CỦA LỄ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Cùng chung lễ dâng,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chung mái nhà, đoàn dân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thánh an vui thái hòa. Đoàn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liên kết tình thân, hiệp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thông trong Chúa 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CỦA LỄ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4. Trần gian có hoa thơm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trái lành nhờ tay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khai sinh, tác thành. Đoàn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dâng lễ tạ ơn, nguyện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xin ân phúc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