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Cung chúc Trinh Vương không hề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nhiễm tội truyền. Thật Mẹ là Mẹ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Chúa, Me khiết trinh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đời. Cung chúc Trinh Vương là kho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tích ơn thiêng. Mẹ đã hy sinh hiệp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thông để cứu chuộc nhận loại.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Mẹ Maria! Ai là không được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thương đến. Khốn thay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nhân loại mê đắm nên lãng quên.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Fatima! Con nguyện xin đền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tạ yêu mến. Muốn hy sinh nhiều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yên ủi Mẹ khỏi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Cung chúc Trinh Vương! Mẹ từ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ái khôn lường. Vì Mẹ đầy ơn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Thiên Chúa Mẹ Nữ Vương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loài. Cung chúc Trinh Vương Mẹ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nhân ái yêu đương. Mẹ cứu giúp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ai lạc bước, ai khốn khổ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Mẹ Maria! Ai là không được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thương đến. Khốn thay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nhân loại mê đắm nên lãng quên.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Fatima! Con nguyện xin đền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tạ yêu mến. Muốn hy sinh nhiều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yên ủi Mẹ khỏi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3. Nhưng đáng thương thay! Nhân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loại đã trở lòng. Làm nên mạo gai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nhọn sắc rạch nát tim Mẹ lành.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Mong ước Trinh Vương lượng tha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 bao dung. Cho thế nhân bao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tội lỗi, xin Đức Mẹ thương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Mẹ Maria! Ai là không được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thương đến. Khốn thay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nhân loại mê đắm nên lãng quên.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Fatima! Con nguyện xin đền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tạ yêu mến. Muốn hy sinh nhiều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yên ủi Mẹ khỏi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4. Con muốn vang cung với thần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thánh trên trời. Và bao người lành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dưới thế ngợi chúc Mẹ Thiên Đình.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Cung chúc Trinh Vương chiều hôm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với ban mai. Con muốn mến yêu Mẹ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mãi, con mến yêu tận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CHÚC TRINH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Mẹ Maria! Ai là không được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thương đến. Khốn thay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nhân loại mê đắm nên lãng quên.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Mẹ Fatima! Con nguyện xin đền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tạ yêu mến. Muốn hy sinh nhiều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yên ủi Mẹ khỏi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