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TINH TUYỀN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Xin dâng là dâng lên Chúa chén rượu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bánh thơm. Xin dâng là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hy sinh vất vả trong đời.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nhiêu là mưa nắng dãi dầu cùng năm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lao công. Hôm nay lúa thơm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đồng vàng, hân hoan tán dương ân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Ngài. Con xin dâng làm của lễ, của lễ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TINH TUYỀN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Nguyện xin Cha dủ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chấp nhận tấm lòng đoàn con tiến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 (đoàn con tiến dâng). Dù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không xứng đáng (dù không xứng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đáng), nguyện xin Cha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đoái nhận của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TINH TUYỀN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Biết bao hồng ân chan chứa tuôn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 ngày tháng qua. Ơn Cha hằng luôn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nâng đỡ theo con suốt cả cuộc đời. Đôi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tay này con hướng lên trời nguyện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chúc lành. Ban cho thế gian ơn hòa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bình, muôn dân khắp nơi chung một lòng.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Hân hoan dâng lời tạ ơn tình Chúa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TINH TUYỀN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Nguyện xin Cha dủ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chấp nhận tấm lòng đoàn con tiến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 (đoàn con tiến dâng). Dù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không xứng đáng (dù không xứng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đáng), nguyện xin Cha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đoái nhận của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TINH TUYỀN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Cha tặng ban Con Chúa để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của lễ dâng. Hy sinh vì muôn tội lỗi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đi chính cả thân mình. Trên cây mà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thập giá năm nao còn loang vết máu đào.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vết thương đâm vào lòng,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tim chứa chan yêu mặn nồng.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làm của lễ, của lễ tinh 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TINH TUYỀN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Nguyện xin Cha dủ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chấp nhận tấm lòng đoàn con tiến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 (đoàn con tiến dâng). Dù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không xứng đáng (dù không xứng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đáng), nguyện xin Cha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đoái nhận của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