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Của lễ hôm nay con dâng, ngào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ngạt tình mến hương kinh tri 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Chúa yêu thương trần gian.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Thượng tiến lên ngai cao sang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 một Chúa muôn năm vinh quang,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lời hát chúc khen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là bánh trắng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chén rượu nồng hồng thắm.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về Nhan Chúa tựa như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sinh chiều xưa. Chúa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yêu hiến thân chịu treo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chuộc trần gian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Của lễ hôm nay con dâng, ngào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ngạt tình mến hương kinh tri 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Chúa yêu thương trần gian.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Thượng tiến lên ngai cao sang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 một Chúa muôn năm vinh quang,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lời hát chúc khen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Như làn trầm hương tỏa bay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ngút ngàn lên tòa Chúa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tiến xin Chúa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khắng nhận cho.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tơ lòng con trót tấm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son, hát câu tạ ơn tình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Của lễ hôm nay con dâng, ngào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ngạt tình mến hương kinh tri 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Chúa yêu thương trần gian.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Thượng tiến lên ngai cao sang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 một Chúa muôn năm vinh quang,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lời hát chúc khen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Nương dòng nhạc thánh dịu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êm ướp ngọt tâm hồn con.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ơn Chúa từ nhân đã 7cho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thỏa no. Hương vị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ngất ngây dường bao tưới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hồn con nhiệm mầu.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Của lễ hôm nay con dâng, ngào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ngạt tình mến hương kinh tri 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Chúa yêu thương trần gian.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Thượng tiến lên ngai cao sang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 một Chúa muôn năm vinh quang,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lời hát chúc khen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