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NHÂN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1. Xin dâng Ngài rượu bánh thơm tho.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Xin dâng Ngài vạn nỗi âu lo, lao công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miệt mài, đau thương từng ngày, tim mỏi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mòn nặng gánh u hoài. Xin dâng Ngài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hồn xác con đây. Xin dâng Ngài cuộc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sống hôm nay, bao phen bội thề, đam mê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nặng nề, nay trở về tiến lễ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NHÂN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Đây muôn cuộc đời là chiếc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bánh thơm rượu nồng. Đây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nguyện vọng tựa hương ngát bay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lên Chúa. Muôn thân phận hèn hợp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dâng với Chiên tinh tuyền. Xin cho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người người nhuần thắm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NHÂN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Xin dâng Ngài toàn thể sinh linh,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loài ngụ khắp dương gian, mênh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mông ruộng đồng, bao la biển trời, vũ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trụ này là lễ ca ngợi. Xin dâng Ngài ngàn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khúc hoan ca, muôn cung đàn hoà tấu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vang xa, hương kinh cảm tạ, hôm mai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chiều tà, vương tơ lòng cung kính đồng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NHÂN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Đây muôn cuộc đời là chiếc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bánh thơm rượu nồng. Đây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nguyện vọng tựa hương ngát bay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lên Chúa. Muôn thân phận hèn hợp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dâng với Chiên tinh tuyền. Xin cho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người người nhuần thắm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