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Chúa đã chết đi, để lại cho con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cuộc tình, và Chúa đã phục sinh,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để lại cho con niềm tin, một niềm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tin yêu đền muôn đời, một niềm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vui chan chứa tuyệt vời,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nguồn hạnh phúc chẳng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dâng lên của lễ mới,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chứa chan ngàn nơi, ân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hiệp nhất muôn người, trong một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tế huyền siêu. Dạt dào tình yêu,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hiến thân làm lễ vật, thì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đây Chúa ơi dâng Ngài trót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Chúa đã chết đi, rửa sạch cho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tội đời, và Chúa đã phục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sinh, là nguồn quang vinh tuyệt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đối mời gọi con tiến bước theo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Ngài, để truyền rao chân lý ngàn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đời, gieo mầm cứu thoát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dâng lên của lễ mới,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chứa chan ngàn nơi, ân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hiệp nhất muôn người, trong một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tế huyền siêu. Dạt dào tình yêu,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hiến thân làm lễ vật, thì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đây Chúa ơi dâng Ngài trót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