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HY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1. Như ngày dài trong cơn nắng cháy mong mưa về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tưới nhuộm đất đai. Này trần gian khô héo mong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Chúa đến đổi đời cho niềm tin sáng ngời khắp nơi.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ĐK1: Đây lễ vật con dâng lên Chúa, mong trở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thành phúc ân cho đời. Đây tình yêu con xin dâng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hiến, sống trọn tình một của lễ hy sinh.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ĐK2: Xin Thánh Thần nguồn lực thánh hoá từ cõi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trời phúc sinh tái tạo. Đây trần gian trông mong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ơn Chúa sáng cuộc đời rạng chân lý muôn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HY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Như thuyền đời trong cơn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giông bão mong ơn lành trở về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bến quê. Cuộc trần bao nguy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biến mong Chúa thương dủ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tình cho bình minh hy vọng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sáng lên.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HY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Con tìm về bên tôn nhan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dâng lên Ngài nỗi niềm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lắng sâu. Để đời con liên kết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Chúa Đấng nhân từ,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tình yêu vững bền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ơi!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