
<file path=[Content_Types].xml><?xml version="1.0" encoding="utf-8"?>
<Types xmlns="http://schemas.openxmlformats.org/package/2006/content-types">
  <Default Extension="bin" ContentType="application/vnd.openxmlformats-officedocument.presentationml.printerSettings"/>
  <Default Extension="jpeg" ContentType="image/jpe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viewProps.xml" ContentType="application/vnd.openxmlformats-officedocument.presentationml.viewProps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</Types>
</file>

<file path=_rels/.rels><?xml version='1.0' encoding='UTF-8' standalone='yes'?>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7"/>
    <p:sldId id="257" r:id="rId8"/>
    <p:sldId id="258" r:id="rId9"/>
    <p:sldId id="259" r:id="rId10"/>
  </p:sldIdLst>
  <p:sldSz cx="12191999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napToObjects="1">
      <p:cViewPr varScale="1">
        <p:scale>
          <a:sx n="124" d="100"/>
          <a:sy n="124" d="100"/>
        </p:scale>
        <p:origin x="-1512" y="-11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'1.0' encoding='UTF-8' standalone='yes'?>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printerSettings" Target="printerSettings/printerSettings1.bin"/><Relationship Id="rId3" Type="http://schemas.openxmlformats.org/officeDocument/2006/relationships/presProps" Target="presProps.xml"/><Relationship Id="rId4" Type="http://schemas.openxmlformats.org/officeDocument/2006/relationships/viewProps" Target="viewProps.xml"/><Relationship Id="rId5" Type="http://schemas.openxmlformats.org/officeDocument/2006/relationships/theme" Target="theme/theme1.xml"/><Relationship Id="rId6" Type="http://schemas.openxmlformats.org/officeDocument/2006/relationships/tableStyles" Target="tableStyles.xml"/><Relationship Id="rId7" Type="http://schemas.openxmlformats.org/officeDocument/2006/relationships/slide" Target="slides/slide1.xml"/><Relationship Id="rId8" Type="http://schemas.openxmlformats.org/officeDocument/2006/relationships/slide" Target="slides/slide2.xml"/><Relationship Id="rId9" Type="http://schemas.openxmlformats.org/officeDocument/2006/relationships/slide" Target="slides/slide3.xml"/><Relationship Id="rId10" Type="http://schemas.openxmlformats.org/officeDocument/2006/relationships/slide" Target="slides/slide4.xml"/></Relationships>
</file>

<file path=ppt/slideLayouts/_rels/slideLayout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80755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43142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06483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22449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01587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70277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29998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07265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92369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09279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2223792"/>
      </p:ext>
    </p:extLst>
  </p:cSld>
  <p:clrMapOvr>
    <a:masterClrMapping/>
  </p:clrMapOvr>
</p:sldLayout>
</file>

<file path=ppt/slideMasters/_rels/slideMaster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99775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CỦA LỄ HIẾN DÂNG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1. Này là của lễ đời con, dâng về</a:t>
            </a:r>
          </a:p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Thiên Chúa huyền siêu. Này đời con</a:t>
            </a:r>
          </a:p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có bao nhiêu, dù cho bao điều vẫn</a:t>
            </a:r>
          </a:p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thiếu. Cậy nhờ hy lễ toàn thiêu,</a:t>
            </a:r>
          </a:p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Chúa đã dâng hiến một chiều, trên</a:t>
            </a:r>
          </a:p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đồi thập giá cô liêu, để cho nhân</a:t>
            </a:r>
          </a:p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thế tình yêu.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>Thái Nguyên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CỦA LỄ HIẾN DÂNG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ĐK: Này đây lễ vật tinh tuyền</a:t>
            </a:r>
          </a:p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cầu mong công ơn Chúa Con</a:t>
            </a:r>
          </a:p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cứu đời lầm than héo hon. Này</a:t>
            </a:r>
          </a:p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đây lễ vật thanh khiết, Chúa</a:t>
            </a:r>
          </a:p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ơi thương tình đoái nhận ban</a:t>
            </a:r>
          </a:p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phần sự sống muôn đời.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>Thái Nguyên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CỦA LỄ HIẾN DÂNG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2. Này là tình mến gửi trao giữa</a:t>
            </a:r>
          </a:p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ngàn nguy khó chẳng nao. Ngày dài</a:t>
            </a:r>
          </a:p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năm tháng qua mau, đời con bên</a:t>
            </a:r>
          </a:p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Ngài nương náu. Lễ vật chẳng có là</a:t>
            </a:r>
          </a:p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bao, nhưng lòng yêu mến dâng trào.</a:t>
            </a:r>
          </a:p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Xin nguồn ơn thánh trên cao, hồng</a:t>
            </a:r>
          </a:p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ân ban xuống dạt dào.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>Thái Nguyên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CỦA LỄ HIẾN DÂNG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ĐK: Này đây lễ vật tinh tuyền</a:t>
            </a:r>
          </a:p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cầu mong công ơn Chúa Con</a:t>
            </a:r>
          </a:p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cứu đời lầm than héo hon. Này</a:t>
            </a:r>
          </a:p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đây lễ vật thanh khiết, Chúa</a:t>
            </a:r>
          </a:p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ơi thương tình đoái nhận ban</a:t>
            </a:r>
          </a:p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phần sự sống muôn đời.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>Thái Nguyên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0</Words>
  <Application>Microsoft Macintosh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Manager/>
  <Company/>
  <LinksUpToDate>false</LinksUpToDate>
  <SharedDoc>false</SharedDoc>
  <HyperlinkBase/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subject/>
  <dc:creator/>
  <cp:keywords/>
  <dc:description>generated using python-pptx</dc:description>
  <cp:lastModifiedBy>Steve Canny</cp:lastModifiedBy>
  <cp:revision>1</cp:revision>
  <dcterms:created xsi:type="dcterms:W3CDTF">2013-01-27T09:14:16Z</dcterms:created>
  <dcterms:modified xsi:type="dcterms:W3CDTF">2013-01-27T09:15:58Z</dcterms:modified>
  <cp:category/>
</cp:coreProperties>
</file>