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CỦA LỄ GIÁNG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Hướng tâm hồn về nơi hang đá.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dâng lên của lễ sắt son niềm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tin, thay mộc dược với vàng hương.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Còn đây tình yêu thương, còn đây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niềm cậy trông. Chúa (ơ) ơi! Trong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sương gió lạnh lùng, trong hang đá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nghèo hèn Chúa có vui lòng chăng?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Viết Chung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CỦA LỄ GIÁNG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ĐK: Nguyện dâng lên, dâng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lên đây rượu bánh tinh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tuyền dâng về Chúa nhân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hiền. Chúng con thành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kính đón mừng Giáng Sinh.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Viết Chung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CỦA LỄ GIÁNG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Ước mơ được làm con chiên bé,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đêm đông xưa thở hơi ấm trên cỏ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khô, vỗ về tròn giấc trẻ thơ. Thầm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mong mùa đông qua, hồn con chẳng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lạnh giá. Chúa (ơ) ơi! Con dâng tâm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tình này, tri ân Chúa từng ngày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nhất quyết không đổi thay.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Viết Chung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CỦA LỄ GIÁNG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ĐK: Nguyện dâng lên, dâng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lên đây rượu bánh tinh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tuyền dâng về Chúa nhân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hiền. Chúng con thành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kính đón mừng Giáng Sinh.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Viết Chung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