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ĐƠN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dâng về Thiên Chúa đôi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này bé thơ đơn hèn. Xin dâng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Chúa, một tình yêu lung linh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trìu mến. Đây Bánh thơm Rượu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là bao mến thương vô vàn.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tâm tình thơ bé, này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tiến dâng về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ĐƠN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Cất tiếng hát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 cảm tạ muôn ơn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ban. Bao yêu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 vì con có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ĐƠN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Xin dâng về Thiên Chúa đây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nắng mưa vất vả. Xin dâng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Chúa, đôi mẹ cha bôn ba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tháng. Xin Chúa ban thêm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 sắt son can trường.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về Thiên Chúa đôi trẻ thơ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bao dại khờ.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ĐƠN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Cất tiếng hát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 cảm tạ muôn ơn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ban. Bao yêu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 vì con có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ĐƠN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Xin dâng về Thiên Chúa bao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vọng lớn lên trong đời. Xin dâng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Chúa, trọn niềm tin đơn sơ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nhỏ bé. Con ước mơ trong đời là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chứng nhân Tin Mừng.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Chúa, một tình yêu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soi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CỦA LỄ ĐƠN THÀNH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Cất tiếng hát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 cảm tạ muôn ơn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ban. Bao yêu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 vì con có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