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ĐẦU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đầu xuân con đến trước bàn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thờ Cha, cùng dâng tiến của lễ đầu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trong niềm hiếu thảo. Tạ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những năm tháng ngày giờ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cho chúng con để làm vinh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Thượng Đế khởi nguyên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ĐẦU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niềm vui đất trời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kính dâng về Nhan Cha.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lao ngày qua kết thành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Ngài. Xin Cha ban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tràn xuống gian trần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Hoa muôn nơi thắm tươi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ngọt đời sáng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ĐẦU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đầu xuân tươi thắm lá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rực rỡ, cùng ánh nến ngời sáng đẹp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hương trầm ngát toả.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phó thác những năm tháng ngày giờ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tương lai cho ý Cha. lòng cậy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lay được sống trong tay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ĐẦU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niềm vui đất trời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kính dâng về Nhan Cha.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lao ngày qua kết thành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Ngài. Xin Cha ban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tràn xuống gian trần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Hoa muôn nơi thắm tươi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ngọt đời sáng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ĐẦU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Ngày đầu xuân con đến tiến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lễ, này đây chén rượu tươi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bánh thơm trắng nhỏ. Một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mới đang mở ra lại ngàn hồng ân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khấng ban để đời con nên câu ngợi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chúc hiển vinh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ĐẦU NĂM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niềm vui đất trời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kính dâng về Nhan Cha.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lao ngày qua kết thành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Ngài. Xin Cha ban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tràn xuống gian trần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Hoa muôn nơi thắm tươi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ngọt đời sáng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