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1. Bánh ngon với ly rượu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thơm con dâng về tôn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nhan Chúa. Làm của lễ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dâng Chúa, Chúa ơi. Làm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của lễ dâng tiến lên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Trang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Kính tiến dâng lên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bánh thơm nương đồng. Kính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tiến dâng lên Chúa chén rượu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nho nồng. Này đời con khó nhọc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tiến dâng lên. Và nguyện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thương ban xuống ơn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Trang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Khói hương ngút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tòa cao con dâng là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kiếp sống. Mọi khổ đau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ủi an, đời nhọc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lao xin Chúa đỡ đần.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Trang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Kính tiến dâng lên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bánh thơm nương đồng. Kính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tiến dâng lên Chúa chén rượu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nho nồng. Này đời con khó nhọc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tiến dâng lên. Và nguyện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thương ban xuống ơn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Trang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