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Lời nguyện cầu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hương bay thắm thiết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trời mây. Dâng lên Ngài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nguyện ước vơi đầy tuổi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thơ dâng trọn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Từng tấm bánh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để tiến Chúa khoan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nhân, chút tình đoàn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bé thơ dâng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từng phút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Lời nguyện cầu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hương bay thắm thiết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trời mây. Dâng lên Ngài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nguyện ước vơi đầy tuổi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thơ dâng trọn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Giọt nước vỡ tan ra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kiếp sống đơn sơ,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hoà trong lễ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ly rượu nồng thắm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Lời nguyện cầu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hương bay thắm thiết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trời mây. Dâng lên Ngài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nguyện ước vơi đầy tuổi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thơ dâng trọn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Nguyện Chúa xuống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ơn cuộc sống mãi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khang an, cho mẹ và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suốt đời hạnh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phúc dư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Lời nguyện cầu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hương bay thắm thiết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trời mây. Dâng lên Ngài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nguyện ước vơi đầy tuổi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thơ dâng trọn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Từng tiếng hát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cao từng ánh mắt xôn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xao, hướng vế tình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hiến trao xin Ngài nhận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những lời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CON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ĐK: Lời nguyện cầu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hương bay thắm thiết như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trời mây. Dâng lên Ngài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nguyện ước vơi đầy tuổi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thơ dâng trọn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