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CON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1. Của lễ con dâng là vâng lời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cha mẹ của con. Của lễ con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dâng là yêu thương bạn bè lối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xóm. Trong hồn nhiên thật thà,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trong tình thương ngoan hiền,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xin Chúa nhận của lễ con dâng.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Quang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CON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Trên đôi tay ngọc ngà,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đơn sơ làm đầu, đoàn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dâng tiến. Trên đôi môi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nụ hồng, với tiếng hát ngọt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mềm, chân thành cùng tiến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lên.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Quang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CON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2. Của lễ con dâng là nghe lời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khuyên của thầy cô. Của lễ con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dâng là chăm ngoan học hành ghi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chép. Trong hồn nhiên thật thà,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trong tình thương ngoan hiền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xin Chúa nhận của lễ con dâng.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Quang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CON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Trên đôi tay ngọc ngà,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đơn sơ làm đầu, đoàn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dâng tiến. Trên đôi môi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nụ hồng, với tiếng hát ngọt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mềm, chân thành cùng tiến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lên.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Quang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