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của lễ con dâng là bánh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ân tình. Hiệp lòng mến tin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trung tín dâng cùng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lên. Xin Cha thương đoái nhận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lễ này. Xin Cha thương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của lễ này, a…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CODA. Đây của lễ con tiến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