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Với tấm lòng thành xin Chúa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nhận lời. Xin dâng lên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Ngài ly rượu và tấm bánh.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Nguyện cầu ơn thánh hóa từ lòng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Cha nhân ái. Cúi xin Cha thương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nhận lễ vật con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Tấm lòng mọn hèn con tiến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trọn niềm. Giây phút êm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đềm đọng trên môi kính tin.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Tiếng hát rộn ràng thắm thiết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nhịp nhàng. Ca tụng uy danh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qua từng tấm bánh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Với tấm lòng thành xin Chúa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nhận lời. Xin dâng lên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Ngài ly rượu và tấm bánh.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Nguyện cầu ơn thánh hóa từ lòng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Cha nhân ái. Cúi xin Cha thương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nhận lễ vật con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Đây chén rượu nồng như đức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mến trong lòng. Yêu Chúa muôn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trùng tuổi xuân xin hiến dâng.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Sức sống đầy tràn mến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nồng nàn. Yêu người như yêu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chan hòa từng ước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Với tấm lòng thành xin Chúa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nhận lời. Xin dâng lên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Ngài ly rượu và tấm bánh.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Nguyện cầu ơn thánh hóa từ lòng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Cha nhân ái. Cúi xin Cha thương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nhận lễ vật con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Đã có một lần Con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gian trần. Chịu chết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lần để thay muôn lễ dâng.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hỡi lòng này ước muốn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đời. Cũng được như của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thành xin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Với tấm lòng thành xin Chúa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nhận lời. Xin dâng lên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Ngài ly rượu và tấm bánh.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Nguyện cầu ơn thánh hóa từ lòng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Cha nhân ái. Cúi xin Cha thương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nhận lễ vật con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