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CẬY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Của lễ con dâng lên với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thiết tha. Hiệp với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ca, với cuộc đời bác ái.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thơm với rượu nho nồng.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Chúa đoái trông,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khấng nhận lễ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CẬY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ban thêm niềm tin giữa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lắng lo đong đầy, để lễ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hôm nay trở thành hy lễ dấu ái.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thêm niềm tin giữa ngàn nỗi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đắng cay u sầu. Để lễ dâng hôm nay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tiến Ngài với trọn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CẬY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Rượu bánh con dâng lên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lao nhọc sớm hôm. Hiệp với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kinh với cuộc đời phó thác.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tiến dâng với lòng chân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thành. Nguyện Chúa đoái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trông, đổ tràn phúc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CẬY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ban thêm niềm tin giữa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lắng lo đong đầy, để lễ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hôm nay trở thành hy lễ dấu ái.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thêm niềm tin giữa ngàn nỗi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đắng cay u sầu. Để lễ dâng hôm nay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tiến Ngài với trọn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CẬY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Ngàn khói hương thơm bay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vui buồn tháng năm.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tháng đời con với trọn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mến. Xin Chúa thương đón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 lễ vật. Thành kính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Chúa Trời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CẬY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ban thêm niềm tin giữa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lắng lo đong đầy, để lễ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hôm nay trở thành hy lễ dấu ái.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thêm niềm tin giữa ngàn nỗi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đắng cay u sầu. Để lễ dâng hôm nay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 tiến Ngài với trọn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