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CỬA HỠI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Cửa hỡi hãy cất cao đầu,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hỡi cửa ngàn thu. Cửa hỡi hãy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vươn cao nữa, hỡi cửa ngàn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xưa. Cửa hỡi hãy cất cao đầu,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hãy mở rộng nữa để Vua vinh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quang tiến vào.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Vinh Hạnh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CỬA HỠI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650" b="1">
                <a:solidFill>
                  <a:srgbClr val="FFFFFF"/>
                </a:solidFill>
                <a:latin typeface="Arial"/>
              </a:rPr>
              <a:t>1. Vua vinh quang là</a:t>
            </a:r>
          </a:p>
          <a:p>
            <a:pPr algn="ctr"/>
            <a:r>
              <a:rPr sz="6650" b="1">
                <a:solidFill>
                  <a:srgbClr val="FFFFFF"/>
                </a:solidFill>
                <a:latin typeface="Arial"/>
              </a:rPr>
              <a:t>ai? Là Chúa hùng dũng</a:t>
            </a:r>
          </a:p>
          <a:p>
            <a:pPr algn="ctr"/>
            <a:r>
              <a:rPr sz="6650" b="1">
                <a:solidFill>
                  <a:srgbClr val="FFFFFF"/>
                </a:solidFill>
                <a:latin typeface="Arial"/>
              </a:rPr>
              <a:t>vạn năng, là Chúa mạnh</a:t>
            </a:r>
          </a:p>
          <a:p>
            <a:pPr algn="ctr"/>
            <a:r>
              <a:rPr sz="6650" b="1">
                <a:solidFill>
                  <a:srgbClr val="FFFFFF"/>
                </a:solidFill>
                <a:latin typeface="Arial"/>
              </a:rPr>
              <a:t>mẽ trong chinh chiến.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Vinh Hạnh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CỬA HỠI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Cửa hỡi hãy cất cao đầu,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hỡi cửa ngàn thu. Cửa hỡi hãy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vươn cao nữa, hỡi cửa ngàn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xưa. Cửa hỡi hãy cất cao đầu,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hãy mở rộng nữa để Vua vinh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quang tiến vào.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Vinh Hạnh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CỬA HỠI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2. Vua vinh quang là</a:t>
            </a:r>
          </a:p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ai? Là Chúa thủ lãnh</a:t>
            </a:r>
          </a:p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vạn mã thiên binh, là</a:t>
            </a:r>
          </a:p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Vua cao sang hiển vinh.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Vinh Hạnh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CỬA HỠI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Cửa hỡi hãy cất cao đầu,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hỡi cửa ngàn thu. Cửa hỡi hãy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vươn cao nữa, hỡi cửa ngàn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xưa. Cửa hỡi hãy cất cao đầu,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hãy mở rộng nữa để Vua vinh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quang tiến vào.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Vinh Hạnh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CỬA HỠI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3. Thế giới là của Người,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trái đất thuộc về Người,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Chúa tác tạo địa cầu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trên biển khơi và trên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dòng sông.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Vinh Hạnh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CỬA HỠI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Cửa hỡi hãy cất cao đầu,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hỡi cửa ngàn thu. Cửa hỡi hãy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vươn cao nữa, hỡi cửa ngàn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xưa. Cửa hỡi hãy cất cao đầu,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hãy mở rộng nữa để Vua vinh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quang tiến vào.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Vinh Hạnh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