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Cứ tưởng Đấng Cứu Thế sẽ rất 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nghi, từ trên mây trời hiện đến.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ngờ, Ngài lại do một người thôn nữ,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 nghèo dưới đất sinh ra. Cứ tưởng,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Thế ngự chốn cao sang, ngụ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nơi cung điện vua chúa. Không ngờ,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nơi chuồng bò hôi thối, giữa đồng,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hoang vắng đêm đông.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Đường thập giá Chúa đã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qua, phải chịu khổ hình, chịu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sỉ nhục và phải chịu chết.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Đường thập giá: “Ai muốn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theo Ta, phải từ bỏ mình, vác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thập giá mình mà đi theo Ta”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Cứ tưởng, Đấng Cứu Thế quyền thế 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nghiêm, làm vua cai trị muôn nước.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ngờ, Ngài hiền lương, ngụ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Na-za-rét, thôn quê nghèo, sống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khiêm nhu. Cứ tưởng, Đấng Cứu Thế nệm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gấm cung son, hầu bên bao người tôi tớ.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ngờ, Ngài khiêm nhu rửa chân tôi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tớ. Không nhà, rong ruổi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Đường thập giá Chúa đã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qua, phải chịu khổ hình, chịu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sỉ nhục và phải chịu chết.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Đường thập giá: “Ai muốn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theo Ta, phải từ bỏ mình, vác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thập giá mình mà đi theo Ta”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Cứ tưởng, đến với Chúa được chức cao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sang, ngồi nơi bên tả bên hữu.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ngờ, Ngài lại trao, cùng Ngài hãy uống,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vẹn tròn chén đắng Cha trao. Cứ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tưởng, đến với Chúa người thế tôn vinh,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vọng cao bao người tôn kính.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ngờ, Ngài khuyên ta phục vụ nhân thế,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như Chúa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CỨ TƯỞNG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Đường thập giá Chúa đã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qua, phải chịu khổ hình, chịu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sỉ nhục và phải chịu chết.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Đường thập giá: “Ai muốn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theo Ta, phải từ bỏ mình, vác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thập giá mình mà đi theo Ta”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