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CÔNG ĐỨC TỔ TIÊN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Như búp sen tinh tuyền gần bùn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chẳng nhuốm hôi tanh. Bao tổ tiên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anh hùng một niềm sắt son trung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thành. Trọn niềm tin yêu dù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gian khó khổ đau. Lợi lộc công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danh cũng chẳng làm trái tim 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màu.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CÔNG ĐỨC TỔ TIÊN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dâng lên Thiên Chúa này lễ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của bao cuộc đời. Vì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nên hiến dâng hiến dâng trọn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cả mạng sống. Xin dâng lên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này niềm tin đặt nơi Ngài mãi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mãi. Niềm tin nhận nơi tổ tiên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trọn đời luôn giữ rạng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CÔNG ĐỨC TỔ TIÊN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Thơm ngát như áng hương tỏa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bay khắp cõi muôn phương. Bao tấm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gương kiên cường dù đau đớn luôn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can trường. Tù ngục xiềng gông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chẳng sợ hãi nao núng đổi lòng.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Một niềm trung nghĩa với Chúa tận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phút giây cuối cùng.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CÔNG ĐỨC TỔ TIÊN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dâng lên Thiên Chúa này lễ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của bao cuộc đời. Vì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nên hiến dâng hiến dâng trọn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cả mạng sống. Xin dâng lên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này niềm tin đặt nơi Ngài mãi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mãi. Niềm tin nhận nơi tổ tiên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trọn đời luôn giữ rạng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CÔNG ĐỨC TỔ TIÊN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Ôi lễ dâng hy sinh tựa cánh én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báo xuân sang. Máu chứng nhân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năm xưa trổ mùa lúa mới huy hoàng.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 ngàn con cháu được biết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kiên vững niềm tin. Nguyện hằng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trung tín sống đức tin sắt son giữ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gìn.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CÔNG ĐỨC TỔ TIÊN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dâng lên Thiên Chúa này lễ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của bao cuộc đời. Vì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nên hiến dâng hiến dâng trọn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cả mạng sống. Xin dâng lên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này niềm tin đặt nơi Ngài mãi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mãi. Niềm tin nhận nơi tổ tiên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trọn đời luôn giữ rạng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